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298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4" r:id="rId38"/>
    <p:sldId id="295" r:id="rId39"/>
    <p:sldId id="296" r:id="rId40"/>
  </p:sldIdLst>
  <p:sldSz cx="12192000" cy="6858000"/>
  <p:notesSz cx="6858000" cy="9144000"/>
  <p:embeddedFontLst>
    <p:embeddedFont>
      <p:font typeface="Calibri Light" panose="020F0302020204030204" pitchFamily="34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azir" panose="020B0603030804020204" pitchFamily="34" charset="-78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AF73A8-1451-49E5-AFD2-D538159EC52C}">
          <p14:sldIdLst>
            <p14:sldId id="256"/>
          </p14:sldIdLst>
        </p14:section>
        <p14:section name="دانلود و شروع به نصب Ubuntu desktop" id="{20AE7C17-FEDA-4793-8F76-2EAD03191778}">
          <p14:sldIdLst>
            <p14:sldId id="297"/>
            <p14:sldId id="298"/>
          </p14:sldIdLst>
        </p14:section>
        <p14:section name="ساخت ماشین مجازی" id="{A0919EA3-B08F-408E-BDC2-C63833C89A36}">
          <p14:sldIdLst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پیکربندی و نصب Ubuntu" id="{3E2BDB6E-AA94-4200-86DD-DE172A1FF1CA}">
          <p14:sldIdLst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7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4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1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9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5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7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6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2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5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4EAB2-C540-42D6-B16B-5DBF17666F0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B031B-98AA-4BAC-8B4E-3418DEA12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1228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به نام خدا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650"/>
            <a:ext cx="9144000" cy="503432"/>
          </a:xfrm>
        </p:spPr>
        <p:txBody>
          <a:bodyPr/>
          <a:lstStyle/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موضوع : آموزش نصب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Linux Ubuntu desktop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073303"/>
            <a:ext cx="9144000" cy="143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نام اعضای گروه :</a:t>
            </a:r>
          </a:p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سینا رستمی</a:t>
            </a:r>
          </a:p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احمدرضا چلویی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465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118442"/>
          </a:xfrm>
        </p:spPr>
        <p:txBody>
          <a:bodyPr>
            <a:normAutofit fontScale="77500" lnSpcReduction="20000"/>
          </a:bodyPr>
          <a:lstStyle/>
          <a:p>
            <a:pPr marL="514350" indent="-514350" algn="just" rtl="1">
              <a:lnSpc>
                <a:spcPct val="160000"/>
              </a:lnSpc>
              <a:buFont typeface="+mj-lt"/>
              <a:buAutoNum type="arabicPeriod" startAt="6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، نام ماشین مجازی ایجاد شده را در کادر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Virtual machine name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وارد کنید. در کادر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Location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، مسیر ذخیره سازی فایلھای ماشین مجازی را تعیین کنید.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9" y="1480925"/>
            <a:ext cx="9239380" cy="51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1118442"/>
          </a:xfrm>
        </p:spPr>
        <p:txBody>
          <a:bodyPr>
            <a:noAutofit/>
          </a:bodyPr>
          <a:lstStyle/>
          <a:p>
            <a:pPr marL="514350" indent="-514350" algn="just" rtl="1">
              <a:lnSpc>
                <a:spcPct val="160000"/>
              </a:lnSpc>
              <a:buFont typeface="+mj-lt"/>
              <a:buAutoNum type="arabicPeriod" startAt="7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تعداد پردازنده ھا و تعداد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ھست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ھر یک را تعیین کنید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ما تعداد پردازنده ھا را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1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و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Number of core preprocessor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ھمان تعداد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ھست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ھا ھست را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3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تنظیم میکنیم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9" y="1480925"/>
            <a:ext cx="9239380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1118442"/>
          </a:xfrm>
        </p:spPr>
        <p:txBody>
          <a:bodyPr>
            <a:no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8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باید میزان رم ماشین مجازیمان را تنظیم کنیم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ما بر اساس سیستم پیشنھادی از سمت سایت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، میزان رم را بر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روی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4GB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تنظیم میکنیم: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9" y="1480925"/>
            <a:ext cx="9239380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1118442"/>
          </a:xfrm>
        </p:spPr>
        <p:txBody>
          <a:bodyPr>
            <a:no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9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باید نوع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Network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ماشین مجازیمان را تعیین کنیم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چون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اتصال اینترنت نیازمنیم ، آن را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NAT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تنظیم میکنیم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45" y="1475883"/>
            <a:ext cx="9248344" cy="5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1118442"/>
          </a:xfrm>
        </p:spPr>
        <p:txBody>
          <a:bodyPr>
            <a:no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10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نوع کنترلر دیسک انتخاب می شود .کنترلر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LSI Logic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برای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Ubuntu 64-bit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توصی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شده و باعث سازگاری بھتر و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روان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تر سیستم عامل می شود.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45" y="1483567"/>
            <a:ext cx="9248344" cy="5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1118442"/>
          </a:xfrm>
        </p:spPr>
        <p:txBody>
          <a:bodyPr>
            <a:noAutofit/>
          </a:bodyPr>
          <a:lstStyle/>
          <a:p>
            <a:pPr marL="342900" indent="-342900" algn="just" rtl="1">
              <a:lnSpc>
                <a:spcPct val="150000"/>
              </a:lnSpc>
              <a:buFont typeface="+mj-lt"/>
              <a:buAutoNum type="arabicPeriod" startAt="11"/>
            </a:pP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>
                <a:latin typeface="Vazir" panose="020B0603030804020204" pitchFamily="34" charset="-78"/>
                <a:cs typeface="Vazir" panose="020B0603030804020204" pitchFamily="34" charset="-78"/>
              </a:rPr>
              <a:t>Disk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 مورد استفاده ماشین مجازیمان را تعیین میکنیم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چون ما میخواھیم بخشی از درایومان را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آن اختصاص دھیم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گزین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Create </a:t>
            </a:r>
            <a:r>
              <a:rPr lang="en-US" sz="1800" dirty="0">
                <a:latin typeface="Vazir" panose="020B0603030804020204" pitchFamily="34" charset="-78"/>
                <a:cs typeface="Vazir" panose="020B0603030804020204" pitchFamily="34" charset="-78"/>
              </a:rPr>
              <a:t>a new virtual disk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درواقع ھمان دیسک مجازی میباشد را انتخاب میکنیم.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45" y="1483567"/>
            <a:ext cx="9248344" cy="5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1118442"/>
          </a:xfrm>
        </p:spPr>
        <p:txBody>
          <a:bodyPr>
            <a:no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12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راستای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قبل ، بر اساس سیستم پیشنھادی سایت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ماشین مجازی مان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25GB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فضا اختصاص میدھیم: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45" y="1483567"/>
            <a:ext cx="9248344" cy="5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5"/>
            <a:ext cx="10887635" cy="734002"/>
          </a:xfrm>
        </p:spPr>
        <p:txBody>
          <a:bodyPr>
            <a:no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13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میتوانید نام دیسک ایجاد شده را تعیین کنید. سپس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7" y="1099127"/>
            <a:ext cx="9943669" cy="55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8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165" y="365124"/>
            <a:ext cx="10887635" cy="946439"/>
          </a:xfrm>
        </p:spPr>
        <p:txBody>
          <a:bodyPr>
            <a:noAutofit/>
          </a:bodyPr>
          <a:lstStyle/>
          <a:p>
            <a:pPr marL="514350" indent="-514350" algn="just" rtl="1">
              <a:buFont typeface="+mj-lt"/>
              <a:buAutoNum type="arabicPeriod" startAt="14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اینجا شما میتوانید خلاصھ ای از سخت افزار تنظیم شده ماشین مجازیتان را بررسی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کنید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marL="457200" indent="-457200" algn="just" rtl="1">
              <a:buFont typeface="+mj-lt"/>
              <a:buAutoNum type="arabicPeriod" startAt="15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Finish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 تا ماشین مجازیتان ایجاد شود.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just" rtl="1">
              <a:buNone/>
            </a:pP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82" y="1311563"/>
            <a:ext cx="9563599" cy="53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81091" y="365124"/>
            <a:ext cx="4472709" cy="946439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ادام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سراغ مراحل نصب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بر روی ماشین مجازی ایجاد شده میرویم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1673" y="125457"/>
            <a:ext cx="11642960" cy="6589380"/>
            <a:chOff x="0" y="0"/>
            <a:chExt cx="13871991" cy="78509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80064" cy="387003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80873"/>
              <a:ext cx="6880064" cy="387003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927" y="3980873"/>
              <a:ext cx="6880064" cy="3870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9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06" y="309146"/>
            <a:ext cx="10515600" cy="549273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دانلود فایل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iso</a:t>
            </a:r>
            <a:r>
              <a:rPr lang="fa-IR" sz="32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desktop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424" y="858419"/>
            <a:ext cx="11073882" cy="1034585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جهت دانلود فایل </a:t>
            </a:r>
            <a:r>
              <a:rPr lang="en-US" sz="20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iso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یا همان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برای نصب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desktop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میتوانید به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مرجع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رسمی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سایت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Ubuntu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  <a:hlinkClick r:id="rId2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مراجعه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و اقدام به دانلود فایل نصبی </a:t>
            </a:r>
            <a:r>
              <a:rPr lang="en-US" sz="20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کنید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27" y="1893004"/>
            <a:ext cx="8559676" cy="48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963" y="267854"/>
            <a:ext cx="10515600" cy="810622"/>
          </a:xfrm>
        </p:spPr>
        <p:txBody>
          <a:bodyPr>
            <a:normAutofit/>
          </a:bodyPr>
          <a:lstStyle/>
          <a:p>
            <a:pPr algn="ctr" rtl="1"/>
            <a:r>
              <a:rPr lang="fa-IR" sz="4000" dirty="0" smtClean="0">
                <a:latin typeface="Vazir" panose="020B0603030804020204" pitchFamily="34" charset="-78"/>
                <a:cs typeface="Vazir" panose="020B0603030804020204" pitchFamily="34" charset="-78"/>
              </a:rPr>
              <a:t>پیکربندی و نصب </a:t>
            </a:r>
            <a:r>
              <a:rPr lang="en-US" sz="4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endParaRPr lang="en-US" sz="4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72" y="1078476"/>
            <a:ext cx="10002982" cy="56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109112"/>
          </a:xfrm>
        </p:spPr>
        <p:txBody>
          <a:bodyPr>
            <a:normAutofit/>
          </a:bodyPr>
          <a:lstStyle/>
          <a:p>
            <a:pPr marL="514350" indent="-514350" algn="just" rtl="1">
              <a:buFont typeface="+mj-lt"/>
              <a:buAutoNum type="arabicPeriod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ابتدا زبانتان را انتخاب کنید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ما در اینجا بر روی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English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قرار میدھیم. سپس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را کلیک کنید: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01" y="1474237"/>
            <a:ext cx="9081797" cy="51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1202419"/>
          </a:xfrm>
        </p:spPr>
        <p:txBody>
          <a:bodyPr>
            <a:normAutofit fontScale="55000" lnSpcReduction="20000"/>
          </a:bodyPr>
          <a:lstStyle/>
          <a:p>
            <a:pPr marL="514350" indent="-514350" algn="just" rtl="1">
              <a:lnSpc>
                <a:spcPct val="170000"/>
              </a:lnSpc>
              <a:buFont typeface="+mj-lt"/>
              <a:buAutoNum type="arabicPeriod" startAt="2"/>
            </a:pP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امکاناتی برای کاربران با نیازھای خاص فراھم می کند. از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جمل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بزرگ نمایی،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صفح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خوان ،تایپ کردن، و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تنظیمات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ماوس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. این ویژگی ھا باعث می شوند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ھم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ی کاربران بتوانند از سیستم عامل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راحتی استفاده کنند. در این مرحل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میتوانید به فعال سازی هر بخش بپردازید و سپس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بر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روی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99" y="1548885"/>
            <a:ext cx="9081798" cy="51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3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878" y="365124"/>
            <a:ext cx="11168742" cy="1202419"/>
          </a:xfrm>
        </p:spPr>
        <p:txBody>
          <a:bodyPr>
            <a:norm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3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زبان کیبوردتان را انتخاب کنید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ما در ابتدا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English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تنظیم میکنیم. بعد از نصب میتوانید در تنظیمات خود سیستم ،سایر زبان ھا رو ھم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اضاف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کنید. بعد از انتخاب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46" y="1546549"/>
            <a:ext cx="9085951" cy="51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17241" y="233266"/>
            <a:ext cx="11271379" cy="1334278"/>
          </a:xfrm>
        </p:spPr>
        <p:txBody>
          <a:bodyPr>
            <a:normAutofit fontScale="70000" lnSpcReduction="20000"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4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نصب کننده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از کاربر می خواھد نوع اتصال اینترنت را مشخص کند. اتصال از طریق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شبک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سیمی (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Ethernet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) درمحیط ھای مجازی رایج تر است و باعث نصب روان تر و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روزتر سیستم عامل می شود.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54" y="1567544"/>
            <a:ext cx="9085951" cy="51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19461" y="233265"/>
            <a:ext cx="5169159" cy="4086807"/>
          </a:xfrm>
        </p:spPr>
        <p:txBody>
          <a:bodyPr>
            <a:norm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5"/>
            </a:pP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ادامه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ممکن است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با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صفح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فوق م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واج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شوید.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صفح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میگوید برای نصب کننده یک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نسخ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جدیدی آمده و شما با کلیک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Update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now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میتوانید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نصب کننده را بروزرسانی کنید. ھمچنین با زدن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Skip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میتوانید از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گذر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کنید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اینجا ما به بروزرسانی نصب کننده پرداختیم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3987" y="233266"/>
            <a:ext cx="5503002" cy="6268409"/>
            <a:chOff x="253986" y="233266"/>
            <a:chExt cx="7201173" cy="82027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6" y="233266"/>
              <a:ext cx="7201173" cy="405066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6" y="4385383"/>
              <a:ext cx="7201173" cy="4050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5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1932" y="233266"/>
            <a:ext cx="11728580" cy="1334278"/>
          </a:xfrm>
        </p:spPr>
        <p:txBody>
          <a:bodyPr>
            <a:normAutofit/>
          </a:bodyPr>
          <a:lstStyle/>
          <a:p>
            <a:pPr marL="514350" indent="-514350" algn="r" rtl="1">
              <a:lnSpc>
                <a:spcPct val="150000"/>
              </a:lnSpc>
              <a:buFont typeface="+mj-lt"/>
              <a:buAutoNum type="arabicPeriod" startAt="6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بعد از برروزرسانی نصب کننده ، پنجره نصب کننده موقتا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بست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میشود .با کلیک بر روی آیکون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Install Released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، آن را مجددا باز کنید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تاب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ادام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نصب و پیکربندی سیستم بپردازیم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5" y="1567544"/>
            <a:ext cx="9089594" cy="51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1932" y="233266"/>
            <a:ext cx="11728580" cy="643812"/>
          </a:xfrm>
        </p:spPr>
        <p:txBody>
          <a:bodyPr>
            <a:normAutofit/>
          </a:bodyPr>
          <a:lstStyle/>
          <a:p>
            <a:pPr marL="514350" indent="-514350" algn="r" rtl="1">
              <a:lnSpc>
                <a:spcPct val="150000"/>
              </a:lnSpc>
              <a:buFont typeface="+mj-lt"/>
              <a:buAutoNum type="arabicPeriod" startAt="7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ممکن است مراحل پیکربندی را از اول طی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بکنیم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. بنابراین تا مرحله 4 را مجددا طی کنید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: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42" y="877078"/>
            <a:ext cx="10320959" cy="58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1932" y="233266"/>
            <a:ext cx="11728580" cy="1208392"/>
          </a:xfrm>
        </p:spPr>
        <p:txBody>
          <a:bodyPr>
            <a:norm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8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نوع نصب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انتخاب می شود .نصب تعاملی برای کاربران تازه کار و نصب خودکار برای محیط ھای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حرف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ای و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تکراری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مناسب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است. نصب تعاملی امکان کنترل کامل روی مراحل نصب را فراھم می کند.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91" y="1441658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4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93102" y="233266"/>
            <a:ext cx="11187410" cy="1208392"/>
          </a:xfrm>
        </p:spPr>
        <p:txBody>
          <a:bodyPr>
            <a:norm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9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میتوانید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برنام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ھایی را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ھنگام نصب میخواھید نصب شود را نصب کنید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ما در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ا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ی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نجا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قصد نصب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برنام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ای را نداریم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وگزین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Default selection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را انتخاب میکنیم :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91" y="1442707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706" y="309146"/>
            <a:ext cx="10515600" cy="549273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سیستم پیشنهادی جهت نصب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</a:t>
            </a:r>
            <a:r>
              <a:rPr lang="en-US" sz="32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desctop</a:t>
            </a:r>
            <a:endParaRPr lang="en-US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424" y="858419"/>
            <a:ext cx="11073882" cy="979711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 اساس مرجع رسمی سایت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حداقل سیستم مورد نیاز زیر پیشنهاد شده است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61153" y="1838130"/>
            <a:ext cx="9212424" cy="3445686"/>
            <a:chOff x="1761153" y="1838130"/>
            <a:chExt cx="9212424" cy="34456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153" y="1838130"/>
              <a:ext cx="9212424" cy="344568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2328" t="54338" r="53216" b="40516"/>
            <a:stretch/>
          </p:blipFill>
          <p:spPr>
            <a:xfrm>
              <a:off x="4739951" y="3694922"/>
              <a:ext cx="410547" cy="177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3815" y="234315"/>
            <a:ext cx="10944814" cy="941342"/>
          </a:xfrm>
        </p:spPr>
        <p:txBody>
          <a:bodyPr>
            <a:normAutofit fontScale="85000" lnSpcReduction="10000"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10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نصب کننده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امکان نصب درایورھای اختصاصی و کدک ھای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چندرسان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ای را فراھم می کند.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گزین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ھا باعث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پشتیبانی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بھتر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از سخت افزار و فرمت ھای صوتی/تصویری می شوند و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تجرب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ی کاربری روان تری را رقم می زنند.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91" y="1159291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1258" y="178330"/>
            <a:ext cx="11327372" cy="1053311"/>
          </a:xfrm>
        </p:spPr>
        <p:txBody>
          <a:bodyPr>
            <a:no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11"/>
            </a:pP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روش نصب روی دیسک انتخاب می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شود.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گزین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" </a:t>
            </a:r>
            <a:r>
              <a:rPr lang="en-US" sz="1800" dirty="0">
                <a:latin typeface="Vazir" panose="020B0603030804020204" pitchFamily="34" charset="-78"/>
                <a:cs typeface="Vazir" panose="020B0603030804020204" pitchFamily="34" charset="-78"/>
              </a:rPr>
              <a:t>Erase disk and install Ubuntu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" دیسک را فرمت کرده و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را ب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صورت خودکار نصب می کند. این روش برای نصب سریع و ساده در ماشین مجازی 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توصی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800" dirty="0">
                <a:latin typeface="Vazir" panose="020B0603030804020204" pitchFamily="34" charset="-78"/>
                <a:cs typeface="Vazir" panose="020B0603030804020204" pitchFamily="34" charset="-78"/>
              </a:rPr>
              <a:t>می شود.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13" y="1231641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1258" y="178330"/>
            <a:ext cx="11327372" cy="1053311"/>
          </a:xfrm>
        </p:spPr>
        <p:txBody>
          <a:bodyPr>
            <a:no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12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اطلاعات حساب کاربری اصلی وارد می شود. این حساب برای ورود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و انجام وظایف مدیریتی استفاده خواھد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شد.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انتخاب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رمز عبور امن و نام کاربری مناسب اھمیت زیادی دارد.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13" y="1231641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1258" y="178330"/>
            <a:ext cx="11327372" cy="1053311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 startAt="13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منطق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زمانی خودتون رو انتخاب کنید 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13" y="1231641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1258" y="178330"/>
            <a:ext cx="11327372" cy="1053311"/>
          </a:xfrm>
        </p:spPr>
        <p:txBody>
          <a:bodyPr>
            <a:noAutofit/>
          </a:bodyPr>
          <a:lstStyle/>
          <a:p>
            <a:pPr marL="514350" indent="-514350" algn="r" rtl="1">
              <a:lnSpc>
                <a:spcPct val="150000"/>
              </a:lnSpc>
              <a:buFont typeface="+mj-lt"/>
              <a:buAutoNum type="arabicPeriod" startAt="14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انتھا میتوانید مروری بر پیکربندی سیستم خود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داشت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باشید و سپس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Install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 تا نصب کننده شروع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نصب کند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13" y="1231641"/>
            <a:ext cx="9317262" cy="52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1258" y="178330"/>
            <a:ext cx="11327372" cy="1053311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 startAt="15"/>
            </a:pPr>
            <a:r>
              <a:rPr lang="ar-SA" sz="2400" dirty="0">
                <a:latin typeface="Vazir" panose="020B0603030804020204" pitchFamily="34" charset="-78"/>
                <a:cs typeface="Vazir" panose="020B0603030804020204" pitchFamily="34" charset="-78"/>
              </a:rPr>
              <a:t>منتظر باشید نصب </a:t>
            </a:r>
            <a:r>
              <a:rPr lang="ar-SA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4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400" dirty="0">
                <a:latin typeface="Vazir" panose="020B0603030804020204" pitchFamily="34" charset="-78"/>
                <a:cs typeface="Vazir" panose="020B0603030804020204" pitchFamily="34" charset="-78"/>
              </a:rPr>
              <a:t>پایان برسد. ممکن است کمی طول بکشد :</a:t>
            </a:r>
            <a:endParaRPr lang="en-US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1230143"/>
            <a:ext cx="9319925" cy="52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19461" y="233266"/>
            <a:ext cx="5169159" cy="2062066"/>
          </a:xfrm>
        </p:spPr>
        <p:txBody>
          <a:bodyPr>
            <a:norm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16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انتھا باید با این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صفح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مواج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شوید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معنای پایان پیکربندی میباشد. حال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Restart now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 تا سیستم ری استارت وآماده استفاده شود: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3986" y="233266"/>
            <a:ext cx="5503003" cy="6268411"/>
            <a:chOff x="253986" y="233266"/>
            <a:chExt cx="5503003" cy="6268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6" y="233266"/>
              <a:ext cx="5503003" cy="309543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6" y="3409757"/>
              <a:ext cx="5496747" cy="309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33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19461" y="233266"/>
            <a:ext cx="5169159" cy="2062066"/>
          </a:xfrm>
        </p:spPr>
        <p:txBody>
          <a:bodyPr>
            <a:normAutofit/>
          </a:bodyPr>
          <a:lstStyle/>
          <a:p>
            <a:pPr marL="514350" indent="-514350" algn="r" rtl="1">
              <a:lnSpc>
                <a:spcPct val="150000"/>
              </a:lnSpc>
              <a:buFont typeface="+mj-lt"/>
              <a:buAutoNum type="arabicPeriod" startAt="17"/>
            </a:pP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خود را انتخاب و رمزی ک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در حین نصب تعیین کردید را وارد کنید :</a:t>
            </a:r>
            <a:endParaRPr 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6" y="233267"/>
            <a:ext cx="5503002" cy="3095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" y="3409756"/>
            <a:ext cx="5496749" cy="30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19461" y="233266"/>
            <a:ext cx="5169159" cy="2062066"/>
          </a:xfrm>
        </p:spPr>
        <p:txBody>
          <a:bodyPr>
            <a:norm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18"/>
            </a:pPr>
            <a:r>
              <a:rPr lang="ar-SA" sz="2400" dirty="0">
                <a:latin typeface="Vazir" panose="020B0603030804020204" pitchFamily="34" charset="-78"/>
                <a:cs typeface="Vazir" panose="020B0603030804020204" pitchFamily="34" charset="-78"/>
              </a:rPr>
              <a:t>بر روی آیکون </a:t>
            </a: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Show apps</a:t>
            </a:r>
            <a:r>
              <a:rPr lang="ar-SA" sz="2400" dirty="0">
                <a:latin typeface="Vazir" panose="020B0603030804020204" pitchFamily="34" charset="-78"/>
                <a:cs typeface="Vazir" panose="020B0603030804020204" pitchFamily="34" charset="-78"/>
              </a:rPr>
              <a:t> کلیک کنید و </a:t>
            </a:r>
            <a:r>
              <a:rPr lang="en-US" sz="2400" dirty="0">
                <a:latin typeface="Vazir" panose="020B0603030804020204" pitchFamily="34" charset="-78"/>
                <a:cs typeface="Vazir" panose="020B0603030804020204" pitchFamily="34" charset="-78"/>
              </a:rPr>
              <a:t>Terminal</a:t>
            </a:r>
            <a:r>
              <a:rPr lang="ar-SA" sz="2400" dirty="0">
                <a:latin typeface="Vazir" panose="020B0603030804020204" pitchFamily="34" charset="-78"/>
                <a:cs typeface="Vazir" panose="020B0603030804020204" pitchFamily="34" charset="-78"/>
              </a:rPr>
              <a:t> را باز کنید :</a:t>
            </a:r>
            <a:endParaRPr lang="en-US" sz="1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0" y="233266"/>
            <a:ext cx="5503003" cy="309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" y="3409756"/>
            <a:ext cx="5496749" cy="3091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36" y="3406238"/>
            <a:ext cx="5503003" cy="30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1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19461" y="233265"/>
            <a:ext cx="5169159" cy="2743200"/>
          </a:xfrm>
        </p:spPr>
        <p:txBody>
          <a:bodyPr>
            <a:norm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 startAt="19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کمند ھای زیر را بزنید تا آخرین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بست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ھا بروزرسانی و نصب شوند و ھمچنین امنیت سیستم را تضمین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کند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:</a:t>
            </a:r>
            <a:endParaRPr lang="fa-IR" sz="20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lnSpc>
                <a:spcPct val="150000"/>
              </a:lnSpc>
            </a:pPr>
            <a:r>
              <a:rPr lang="en-US" sz="20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sudo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apt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update</a:t>
            </a:r>
            <a:endParaRPr lang="fa-IR" sz="20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lnSpc>
                <a:spcPct val="150000"/>
              </a:lnSpc>
            </a:pPr>
            <a:r>
              <a:rPr lang="en-US" sz="20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sudo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apt upgrade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36" y="3406238"/>
            <a:ext cx="5503003" cy="3095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0" y="233266"/>
            <a:ext cx="5503003" cy="3095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0" y="3406238"/>
            <a:ext cx="5503003" cy="3095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36" y="3406238"/>
            <a:ext cx="5503003" cy="30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8449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4000" dirty="0" smtClean="0">
                <a:latin typeface="Vazir" panose="020B0603030804020204" pitchFamily="34" charset="-78"/>
                <a:cs typeface="Vazir" panose="020B0603030804020204" pitchFamily="34" charset="-78"/>
              </a:rPr>
              <a:t>آموزش ساخت ماشین مجازی در نرم</a:t>
            </a:r>
            <a:r>
              <a:rPr lang="en-US" sz="40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4000" dirty="0" smtClean="0">
                <a:latin typeface="Vazir" panose="020B0603030804020204" pitchFamily="34" charset="-78"/>
                <a:cs typeface="Vazir" panose="020B0603030804020204" pitchFamily="34" charset="-78"/>
              </a:rPr>
              <a:t>افزار </a:t>
            </a:r>
            <a:r>
              <a:rPr lang="en-US" sz="4000" dirty="0" smtClean="0">
                <a:latin typeface="Vazir" panose="020B0603030804020204" pitchFamily="34" charset="-78"/>
                <a:cs typeface="Vazir" panose="020B0603030804020204" pitchFamily="34" charset="-78"/>
              </a:rPr>
              <a:t>VMware</a:t>
            </a:r>
            <a:endParaRPr lang="en-US" sz="4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467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109112"/>
          </a:xfrm>
        </p:spPr>
        <p:txBody>
          <a:bodyPr>
            <a:normAutofit/>
          </a:bodyPr>
          <a:lstStyle/>
          <a:p>
            <a:pPr marL="514350" indent="-514350" algn="r" rtl="1">
              <a:lnSpc>
                <a:spcPct val="150000"/>
              </a:lnSpc>
              <a:buFont typeface="+mj-lt"/>
              <a:buAutoNum type="arabicPeriod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پنل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Library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راست کنید و از منوی باز شده با کلیک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New </a:t>
            </a:r>
            <a:r>
              <a:rPr lang="en-US" sz="2000" dirty="0" err="1">
                <a:latin typeface="Vazir" panose="020B0603030804020204" pitchFamily="34" charset="-78"/>
                <a:cs typeface="Vazir" panose="020B0603030804020204" pitchFamily="34" charset="-78"/>
              </a:rPr>
              <a:t>Virtule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 Machine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یک ماشین مجازی جدید ایجاد کنید </a:t>
            </a:r>
            <a:r>
              <a:rPr lang="fa-IR" sz="2000" dirty="0">
                <a:latin typeface="Vazir" panose="020B0603030804020204" pitchFamily="34" charset="-78"/>
                <a:cs typeface="Vazir" panose="020B0603030804020204" pitchFamily="34" charset="-78"/>
              </a:rPr>
              <a:t>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01" y="1474237"/>
            <a:ext cx="9081797" cy="51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118442"/>
          </a:xfrm>
        </p:spPr>
        <p:txBody>
          <a:bodyPr>
            <a:normAutofit/>
          </a:bodyPr>
          <a:lstStyle/>
          <a:p>
            <a:pPr marL="514350" indent="-514350" algn="just" rtl="1">
              <a:lnSpc>
                <a:spcPct val="160000"/>
              </a:lnSpc>
              <a:buFont typeface="+mj-lt"/>
              <a:buAutoNum type="arabicPeriod" startAt="2"/>
            </a:pP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در پنجره باز شده ، چون میخواھیم سخت افزار ماشین مجازیمون رو شخصی سازی کنیم و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CPU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و رم مشخص شده رو تنظیم کنیم ،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گزین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custom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رو انتخاب میکنیم. سپس بر روی </a:t>
            </a:r>
            <a:r>
              <a:rPr lang="en-US" sz="2000" dirty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ar-SA" sz="2000" dirty="0">
                <a:latin typeface="Vazir" panose="020B0603030804020204" pitchFamily="34" charset="-78"/>
                <a:cs typeface="Vazir" panose="020B0603030804020204" pitchFamily="34" charset="-78"/>
              </a:rPr>
              <a:t> کلیک </a:t>
            </a:r>
            <a:r>
              <a:rPr lang="ar-SA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کنید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:</a:t>
            </a:r>
            <a:endParaRPr lang="en-US" sz="2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9" y="1483567"/>
            <a:ext cx="9239381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118442"/>
          </a:xfrm>
        </p:spPr>
        <p:txBody>
          <a:bodyPr>
            <a:normAutofit fontScale="85000" lnSpcReduction="10000"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3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این قسمت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Hardware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پیشفرض را در نظر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گرفت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و تغییری ایجاد نمیکنیم و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ب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مرحل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بعد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میرویم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9" y="1483567"/>
            <a:ext cx="9239380" cy="51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16824" y="365125"/>
            <a:ext cx="5036976" cy="2732638"/>
          </a:xfrm>
        </p:spPr>
        <p:txBody>
          <a:bodyPr>
            <a:normAutofit/>
          </a:bodyPr>
          <a:lstStyle/>
          <a:p>
            <a:pPr marL="514350" indent="-514350" algn="just" rtl="1">
              <a:lnSpc>
                <a:spcPct val="150000"/>
              </a:lnSpc>
              <a:buFont typeface="+mj-lt"/>
              <a:buAutoNum type="arabicPeriod" startAt="4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این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مرحل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مسیر فایل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image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دانلود شده از سایت </a:t>
            </a:r>
            <a:r>
              <a:rPr lang="en-US" dirty="0" err="1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را تعیین کرده و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 را بزنید 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0022" y="152551"/>
            <a:ext cx="5652279" cy="6528167"/>
            <a:chOff x="170023" y="365125"/>
            <a:chExt cx="6187232" cy="71460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23" y="365125"/>
              <a:ext cx="6185044" cy="347908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23" y="4030825"/>
              <a:ext cx="6187232" cy="3480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9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61673" y="365125"/>
            <a:ext cx="8564417" cy="2627457"/>
          </a:xfrm>
        </p:spPr>
        <p:txBody>
          <a:bodyPr>
            <a:normAutofit fontScale="92500"/>
          </a:bodyPr>
          <a:lstStyle/>
          <a:p>
            <a:pPr marL="514350" indent="-514350" algn="r" rtl="1">
              <a:buFont typeface="+mj-lt"/>
              <a:buAutoNum type="arabicPeriod" startAt="5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کادر ھای زیر را 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ک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ب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ar-SA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ترتیب شامل موارد زیر میباشد پر کنید 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0" algn="r" rtl="1" fontAlgn="base"/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نام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0" algn="r" rtl="1" fontAlgn="base"/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نام کاربری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0" algn="r" rtl="1" fontAlgn="base"/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رمز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0" algn="r" rtl="1" fontAlgn="base"/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تایید رمز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9" y="1618690"/>
            <a:ext cx="8624454" cy="48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1198</Words>
  <Application>Microsoft Office PowerPoint</Application>
  <PresentationFormat>Widescreen</PresentationFormat>
  <Paragraphs>53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 Light</vt:lpstr>
      <vt:lpstr>Calibri</vt:lpstr>
      <vt:lpstr>Times New Roman</vt:lpstr>
      <vt:lpstr>Vazir</vt:lpstr>
      <vt:lpstr>Arial</vt:lpstr>
      <vt:lpstr>Office Theme</vt:lpstr>
      <vt:lpstr>به نام خدا</vt:lpstr>
      <vt:lpstr>دانلود فایل iso Ubuntu desktop</vt:lpstr>
      <vt:lpstr>سیستم پیشنهادی جهت نصب Ubuntu desctop</vt:lpstr>
      <vt:lpstr>آموزش ساخت ماشین مجازی در نرم افزار VMware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پیکربندی و نصب Ubuntu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0and1</dc:creator>
  <cp:lastModifiedBy>0and1</cp:lastModifiedBy>
  <cp:revision>62</cp:revision>
  <dcterms:created xsi:type="dcterms:W3CDTF">2025-10-31T12:41:50Z</dcterms:created>
  <dcterms:modified xsi:type="dcterms:W3CDTF">2025-10-31T16:29:51Z</dcterms:modified>
</cp:coreProperties>
</file>